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517A"/>
    <a:srgbClr val="EBF2F2"/>
    <a:srgbClr val="FFFFFF"/>
    <a:srgbClr val="FF5A2E"/>
    <a:srgbClr val="FF987C"/>
    <a:srgbClr val="7A7B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42"/>
    <p:restoredTop sz="96743"/>
  </p:normalViewPr>
  <p:slideViewPr>
    <p:cSldViewPr snapToGrid="0" snapToObjects="1">
      <p:cViewPr varScale="1">
        <p:scale>
          <a:sx n="124" d="100"/>
          <a:sy n="124" d="100"/>
        </p:scale>
        <p:origin x="192" y="4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5" d="100"/>
        <a:sy n="11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svg>
</file>

<file path=ppt/media/image3.jp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AD2D6-D330-EF46-BE8C-A77F59193FA6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0396A-4CB6-7E42-A7EC-D82482433F12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63449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E0396A-4CB6-7E42-A7EC-D82482433F12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594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BCE54-12B6-0741-B176-A7B495681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rgbClr val="18517A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C4F2D-B3F3-D945-929D-CD4037F0E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2CE10-7241-AE4F-A5C0-E3BC9B073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E4711-F93B-4246-8980-DE94A534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06E72-0ED3-BF41-843B-917A25CD9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9771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29803-3ECA-5640-B640-AE5C8D7C7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141" y="365124"/>
            <a:ext cx="10974659" cy="4377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D0C88-1654-1D49-B4F0-A9646E95C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79141" y="1431375"/>
            <a:ext cx="10974659" cy="47455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A5D64-7A7C-344F-BE99-3F61ED285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E39C2-8DF0-F74B-BA5D-EF00B782C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3AFFF-4E5E-0D48-B295-629A0E2F3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51203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90034D-1E3D-D04F-8F9A-17FB622F1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A72175-664F-2846-894B-3F4CE52E38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852CDB-D233-1E4E-9EDB-F39FDBC29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E1AB7-471B-EF48-BBB4-0A78712C7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2DA06-6938-494C-8AA7-F610C2B72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86508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FE2A0-1260-BD4D-9506-CDE898410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141" y="365124"/>
            <a:ext cx="10974659" cy="437763"/>
          </a:xfrm>
          <a:prstGeom prst="rect">
            <a:avLst/>
          </a:prstGeom>
          <a:noFill/>
        </p:spPr>
        <p:txBody>
          <a:bodyPr/>
          <a:lstStyle>
            <a:lvl1pPr>
              <a:defRPr sz="2000">
                <a:solidFill>
                  <a:srgbClr val="18517A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F38C7-4C56-974E-889A-80EAE5B69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141" y="1431375"/>
            <a:ext cx="10974659" cy="474558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B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B76ED-9EE9-8A4D-893E-5FAD3B77D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75457-13B5-D246-BCB4-53D1EE412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4AAA6-A89F-5943-B1E0-B441616A1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18E04F-A4E6-5345-9C2E-5890C685849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9140" y="949649"/>
            <a:ext cx="10974659" cy="334963"/>
          </a:xfrm>
        </p:spPr>
        <p:txBody>
          <a:bodyPr>
            <a:normAutofit/>
          </a:bodyPr>
          <a:lstStyle>
            <a:lvl1pPr marL="0" indent="0">
              <a:buNone/>
              <a:defRPr lang="en-BE" sz="16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Subtitle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572411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055AF-68FD-7E43-BD13-AFF796193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4000">
                <a:solidFill>
                  <a:srgbClr val="18517A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76E55-3CD7-744B-B623-585C4B156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F3AFD-FAE8-8F47-B218-C56E0EAA2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707DB-7E8A-D044-BED0-7B4E928EE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6F627-7AF9-4247-9100-63EB94A73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87981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4BB2-04EB-C646-B1ED-8C2F12F8B8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140" y="1644812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A87CE4-C28B-924A-BB24-9FD35A284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644812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46AB74-222C-9E4A-8960-78474CFA6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DE408E-A6B1-1E4F-80F7-F372548DF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30A6F-E398-DD4C-ADFA-55223A404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016E4F-AE74-6162-082E-7EE37D7EA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141" y="365124"/>
            <a:ext cx="10974659" cy="437763"/>
          </a:xfrm>
          <a:prstGeom prst="rect">
            <a:avLst/>
          </a:prstGeom>
          <a:noFill/>
        </p:spPr>
        <p:txBody>
          <a:bodyPr/>
          <a:lstStyle>
            <a:lvl1pPr>
              <a:defRPr sz="2000">
                <a:solidFill>
                  <a:srgbClr val="18517A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90AACCEF-CB1D-0096-81F9-CD7E7FF50B2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79140" y="949649"/>
            <a:ext cx="10974659" cy="334963"/>
          </a:xfrm>
        </p:spPr>
        <p:txBody>
          <a:bodyPr>
            <a:normAutofit/>
          </a:bodyPr>
          <a:lstStyle>
            <a:lvl1pPr marL="0" indent="0">
              <a:buNone/>
              <a:defRPr lang="en-BE" sz="16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Subtitle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566429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EE558-FC52-6544-A908-2A4D738D2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E7A201-307C-7544-AC6E-7116966D7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431F65-557C-614C-AA28-4290CF08F2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ACD19-FB69-7343-8828-B61993AD31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DF775B-8B07-3A4C-A857-FC585E841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FB7009-8C69-704A-AD7B-89E8A56A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8E47E1-97AA-9B42-9D9B-C032C753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138491-B582-684E-9852-0BD8CEFF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41809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956CD-6DE6-1E4C-9FC4-237F89DFE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141" y="365124"/>
            <a:ext cx="10974659" cy="4377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A7BA4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E759EA-8A27-EF4A-BC77-C3735D4A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C2F234-BB46-4A46-B369-3F24D704C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2C39D3-C784-9C44-BD69-93EB82FEC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A5BC4F27-6E68-1640-9F96-C3062E10DB4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1442" y="949649"/>
            <a:ext cx="10974659" cy="334963"/>
          </a:xfrm>
        </p:spPr>
        <p:txBody>
          <a:bodyPr>
            <a:normAutofit/>
          </a:bodyPr>
          <a:lstStyle>
            <a:lvl1pPr marL="0" indent="0">
              <a:buNone/>
              <a:defRPr lang="en-BE" sz="16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Subtitle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612961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18E0A1-8FC8-3042-941D-5A6E7ECE9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369843-F162-444A-80D8-44EE78B06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F2F854-3FB3-124C-8BB2-3AECBEB3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41877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1D5D7-9212-724B-A3DE-35E8F8B93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2000">
                <a:solidFill>
                  <a:srgbClr val="18517A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744EB-FB96-1B4B-A60D-A1865CA8C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0A2E8-E8B5-F341-B04E-AA2F4333F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3395A-5A82-6840-9E89-6DE7CBBD4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A15AF-B219-854F-B06A-8BD4D63E1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4AB0C-DF5E-F343-BECA-4E7FF0E2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12614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3F4C-FDB4-5C49-8B4E-19F7ECBB9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49D5F7-BBAE-CC44-AE79-78065A0656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FC3865-8F7A-364F-99E8-9416E652B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1F48CA-44C1-014B-A45B-74E869BE1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1251F-EE2D-254B-AF7B-717012A5D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65D02-7472-2047-8E9E-2DF5DD786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39473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3B94C8-9C79-B64A-AA2C-FDB17FA55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141" y="365124"/>
            <a:ext cx="10974659" cy="4377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en-B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A291F-8B82-0B40-94B7-052A238B18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7914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4F45B-1C6C-4643-BFCC-F2A79FC7B1A3}" type="datetimeFigureOut">
              <a:rPr lang="en-BE" smtClean="0"/>
              <a:t>24/01/2024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84656-51EA-7D4C-B85E-3BA3301985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401" y="6356350"/>
            <a:ext cx="4571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0C6F5-AAE7-5245-A2A5-D3F5ED99D4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1E55B-641C-1642-AB60-CC3C3F421CE3}" type="slidenum">
              <a:rPr lang="en-BE" smtClean="0"/>
              <a:t>‹#›</a:t>
            </a:fld>
            <a:endParaRPr lang="en-BE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D631327-EB5B-4A48-9031-CE3BFB804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141" y="1037063"/>
            <a:ext cx="10974659" cy="5139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741274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rgbClr val="7A7BA4"/>
          </a:solidFill>
          <a:latin typeface="Arial Black" panose="020B0604020202020204" pitchFamily="34" charset="0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67050F4-32D4-8DDB-BC57-FD8922E5D90E}"/>
              </a:ext>
            </a:extLst>
          </p:cNvPr>
          <p:cNvGrpSpPr/>
          <p:nvPr/>
        </p:nvGrpSpPr>
        <p:grpSpPr>
          <a:xfrm>
            <a:off x="6398790" y="0"/>
            <a:ext cx="5793208" cy="6864546"/>
            <a:chOff x="9284172" y="0"/>
            <a:chExt cx="2907829" cy="68645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F054B25-A5EB-341C-BE54-9B5E6D05E56E}"/>
                </a:ext>
              </a:extLst>
            </p:cNvPr>
            <p:cNvSpPr/>
            <p:nvPr/>
          </p:nvSpPr>
          <p:spPr>
            <a:xfrm>
              <a:off x="9685177" y="0"/>
              <a:ext cx="2506824" cy="68580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3CDB8D69-C2E9-E85C-137B-C7435D371A79}"/>
                </a:ext>
              </a:extLst>
            </p:cNvPr>
            <p:cNvSpPr/>
            <p:nvPr/>
          </p:nvSpPr>
          <p:spPr>
            <a:xfrm>
              <a:off x="9284172" y="6546"/>
              <a:ext cx="401004" cy="6858000"/>
            </a:xfrm>
            <a:prstGeom prst="triangle">
              <a:avLst>
                <a:gd name="adj" fmla="val 10000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E88C41-14D1-F94E-9DC9-BFDCAC0CD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9533" y="482600"/>
            <a:ext cx="4133088" cy="2001838"/>
          </a:xfrm>
        </p:spPr>
        <p:txBody>
          <a:bodyPr/>
          <a:lstStyle/>
          <a:p>
            <a:pPr algn="l"/>
            <a:r>
              <a:rPr lang="en-BE" sz="2800" dirty="0"/>
              <a:t>SEM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1B919-0570-384F-9D24-D2F70D057C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868" y="3033758"/>
            <a:ext cx="3291840" cy="2152586"/>
          </a:xfrm>
        </p:spPr>
        <p:txBody>
          <a:bodyPr>
            <a:normAutofit/>
          </a:bodyPr>
          <a:lstStyle/>
          <a:p>
            <a:pPr algn="l"/>
            <a:r>
              <a:rPr lang="en-BE" b="1" dirty="0">
                <a:latin typeface="Arial" panose="020B0604020202020204" pitchFamily="34" charset="0"/>
                <a:cs typeface="Arial" panose="020B0604020202020204" pitchFamily="34" charset="0"/>
              </a:rPr>
              <a:t>Wouter Duverger</a:t>
            </a:r>
          </a:p>
          <a:p>
            <a:pPr algn="l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15 February </a:t>
            </a:r>
            <a:r>
              <a:rPr lang="en-BE" b="1" dirty="0">
                <a:latin typeface="Arial" panose="020B0604020202020204" pitchFamily="34" charset="0"/>
                <a:cs typeface="Arial" panose="020B0604020202020204" pitchFamily="34" charset="0"/>
              </a:rPr>
              <a:t>2023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F4FFECC-CF36-9E42-B7E7-745CD86DE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7932" y="5889961"/>
            <a:ext cx="1365596" cy="550743"/>
          </a:xfrm>
          <a:prstGeom prst="rect">
            <a:avLst/>
          </a:prstGeom>
        </p:spPr>
      </p:pic>
      <p:pic>
        <p:nvPicPr>
          <p:cNvPr id="5" name="Picture 4" descr="A picture containing text, invertebrate, dark, colorful&#10;&#10;Description automatically generated">
            <a:extLst>
              <a:ext uri="{FF2B5EF4-FFF2-40B4-BE49-F238E27FC236}">
                <a16:creationId xmlns:a16="http://schemas.microsoft.com/office/drawing/2014/main" id="{08377892-BFD2-82ED-D170-446106F291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20623" t="33171" r="17012" b="33496"/>
          <a:stretch/>
        </p:blipFill>
        <p:spPr>
          <a:xfrm>
            <a:off x="7373184" y="2484438"/>
            <a:ext cx="4276948" cy="228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923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79401-73CB-5585-FC70-C91F1F3C2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Region 1: with AFM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97B43-0A35-0A33-EA39-AE7783FB5CA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05BF7E-73D4-501F-AD3D-5DBCC82E08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485"/>
          <a:stretch/>
        </p:blipFill>
        <p:spPr>
          <a:xfrm>
            <a:off x="379140" y="949649"/>
            <a:ext cx="3848476" cy="28511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4B0128-45D1-ED17-8B78-2D40491233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570"/>
          <a:stretch/>
        </p:blipFill>
        <p:spPr>
          <a:xfrm>
            <a:off x="541198" y="3800768"/>
            <a:ext cx="3686418" cy="285111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8579159F-E464-519D-E1EF-81A3D6356D88}"/>
              </a:ext>
            </a:extLst>
          </p:cNvPr>
          <p:cNvGrpSpPr/>
          <p:nvPr/>
        </p:nvGrpSpPr>
        <p:grpSpPr>
          <a:xfrm>
            <a:off x="4459475" y="1154625"/>
            <a:ext cx="7056382" cy="5292286"/>
            <a:chOff x="4459475" y="1154625"/>
            <a:chExt cx="7056382" cy="529228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EE0EE7A-D20E-0C4F-7300-7C5C1289B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59475" y="1154625"/>
              <a:ext cx="7056382" cy="5292286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2152BF0-2A19-9B1D-CC25-21F7B6D10073}"/>
                </a:ext>
              </a:extLst>
            </p:cNvPr>
            <p:cNvGrpSpPr/>
            <p:nvPr/>
          </p:nvGrpSpPr>
          <p:grpSpPr>
            <a:xfrm>
              <a:off x="7987666" y="1797253"/>
              <a:ext cx="3091069" cy="2761978"/>
              <a:chOff x="7987666" y="1797253"/>
              <a:chExt cx="3091069" cy="2761978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9949AFEC-B072-8738-C8F6-5B8350A0F3B9}"/>
                  </a:ext>
                </a:extLst>
              </p:cNvPr>
              <p:cNvCxnSpPr/>
              <p:nvPr/>
            </p:nvCxnSpPr>
            <p:spPr>
              <a:xfrm>
                <a:off x="7987666" y="2239546"/>
                <a:ext cx="3091069" cy="606287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CC261E1B-77BF-7D96-2369-B1A3914C08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536387" y="2342805"/>
                <a:ext cx="1401418" cy="2216426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474E0C42-821C-6E53-1B90-80B9BF9C643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173160" y="1797253"/>
                <a:ext cx="2355574" cy="1302027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03242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AE54-1139-8166-7221-46EF730C4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Line streaks in region 1</a:t>
            </a:r>
          </a:p>
        </p:txBody>
      </p:sp>
      <p:pic>
        <p:nvPicPr>
          <p:cNvPr id="37" name="Content Placeholder 36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FB9EE2B4-1339-8F10-B1FB-71F12A3E77E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8800519" y="2013995"/>
            <a:ext cx="2884761" cy="2812648"/>
          </a:xfrm>
        </p:spPr>
      </p:pic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3A835C1F-07AE-0B5D-D65E-09B94632C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9140" y="1943106"/>
            <a:ext cx="3996090" cy="3039497"/>
          </a:xfr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B48478B2-DEBF-63FC-E3C9-C2E1B2DA9719}"/>
              </a:ext>
            </a:extLst>
          </p:cNvPr>
          <p:cNvGrpSpPr/>
          <p:nvPr/>
        </p:nvGrpSpPr>
        <p:grpSpPr>
          <a:xfrm>
            <a:off x="4465849" y="2013995"/>
            <a:ext cx="4244051" cy="3183038"/>
            <a:chOff x="4459475" y="1154625"/>
            <a:chExt cx="7056382" cy="529228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0EDA3448-1D96-5647-35E6-5A13633D3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59475" y="1154625"/>
              <a:ext cx="7056382" cy="5292286"/>
            </a:xfrm>
            <a:prstGeom prst="rect">
              <a:avLst/>
            </a:prstGeom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5BBE5729-F288-21A6-FBFF-74326D42D78C}"/>
                </a:ext>
              </a:extLst>
            </p:cNvPr>
            <p:cNvGrpSpPr/>
            <p:nvPr/>
          </p:nvGrpSpPr>
          <p:grpSpPr>
            <a:xfrm>
              <a:off x="7987666" y="1797253"/>
              <a:ext cx="3091069" cy="2761978"/>
              <a:chOff x="7987666" y="1797253"/>
              <a:chExt cx="3091069" cy="2761978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75C2614B-E598-E49D-3A62-E1C246E12BAF}"/>
                  </a:ext>
                </a:extLst>
              </p:cNvPr>
              <p:cNvCxnSpPr/>
              <p:nvPr/>
            </p:nvCxnSpPr>
            <p:spPr>
              <a:xfrm>
                <a:off x="7987666" y="2239546"/>
                <a:ext cx="3091069" cy="606287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9E2E86A5-8827-A405-55E7-7C290C1EBC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536387" y="2342805"/>
                <a:ext cx="1401418" cy="2216426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7CCE09BC-76BC-CC1C-CE10-4B7A2D310C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173160" y="1797253"/>
                <a:ext cx="2355574" cy="1302027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E3DF509-8775-278F-CD9B-D176123BBCD9}"/>
              </a:ext>
            </a:extLst>
          </p:cNvPr>
          <p:cNvGrpSpPr/>
          <p:nvPr/>
        </p:nvGrpSpPr>
        <p:grpSpPr>
          <a:xfrm rot="5400000">
            <a:off x="9310237" y="3002528"/>
            <a:ext cx="1859119" cy="783102"/>
            <a:chOff x="9176880" y="2855483"/>
            <a:chExt cx="1859119" cy="783102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F5327DD-B088-A6C5-4EDE-609EAB208DAC}"/>
                </a:ext>
              </a:extLst>
            </p:cNvPr>
            <p:cNvCxnSpPr/>
            <p:nvPr/>
          </p:nvCxnSpPr>
          <p:spPr>
            <a:xfrm>
              <a:off x="9176880" y="3121500"/>
              <a:ext cx="1859119" cy="364651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4A71FC3-8FE3-48A3-0EA0-5F68B5C4F3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288445" y="2855483"/>
              <a:ext cx="1416757" cy="783102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5404CDED-EAE1-FE6B-A88F-3317D83A89F2}"/>
              </a:ext>
            </a:extLst>
          </p:cNvPr>
          <p:cNvSpPr txBox="1"/>
          <p:nvPr/>
        </p:nvSpPr>
        <p:spPr>
          <a:xfrm>
            <a:off x="9209020" y="4982603"/>
            <a:ext cx="2697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Knife cut to horizontal: 10º</a:t>
            </a:r>
          </a:p>
          <a:p>
            <a:r>
              <a:rPr lang="en-GB" dirty="0"/>
              <a:t>Streaks to x: 30º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53C75D-C233-4A55-C03C-4623FFA527E9}"/>
              </a:ext>
            </a:extLst>
          </p:cNvPr>
          <p:cNvSpPr txBox="1"/>
          <p:nvPr/>
        </p:nvSpPr>
        <p:spPr>
          <a:xfrm>
            <a:off x="1518682" y="4982603"/>
            <a:ext cx="2697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Knife cut to horizontal: 10º</a:t>
            </a:r>
          </a:p>
        </p:txBody>
      </p:sp>
    </p:spTree>
    <p:extLst>
      <p:ext uri="{BB962C8B-B14F-4D97-AF65-F5344CB8AC3E}">
        <p14:creationId xmlns:p14="http://schemas.microsoft.com/office/powerpoint/2010/main" val="2328715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AE54-1139-8166-7221-46EF730C4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Region 2: no AFM, no second set of lines</a:t>
            </a:r>
          </a:p>
        </p:txBody>
      </p:sp>
      <p:pic>
        <p:nvPicPr>
          <p:cNvPr id="9" name="Picture 8" descr="A picture containing nature, black&#10;&#10;Description automatically generated">
            <a:extLst>
              <a:ext uri="{FF2B5EF4-FFF2-40B4-BE49-F238E27FC236}">
                <a16:creationId xmlns:a16="http://schemas.microsoft.com/office/drawing/2014/main" id="{AFE4165A-F1BB-AE65-7880-680EB7958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62" y="1425174"/>
            <a:ext cx="5338378" cy="4007652"/>
          </a:xfrm>
          <a:prstGeom prst="rect">
            <a:avLst/>
          </a:prstGeom>
        </p:spPr>
      </p:pic>
      <p:pic>
        <p:nvPicPr>
          <p:cNvPr id="23" name="Picture 22" descr="A picture containing star, dark, outdoor object, night sky&#10;&#10;Description automatically generated">
            <a:extLst>
              <a:ext uri="{FF2B5EF4-FFF2-40B4-BE49-F238E27FC236}">
                <a16:creationId xmlns:a16="http://schemas.microsoft.com/office/drawing/2014/main" id="{C1195B96-53FD-F470-7464-4E9872F2E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209" y="1425174"/>
            <a:ext cx="3925406" cy="4007652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D231933-9379-39D2-4E08-43B57167768D}"/>
              </a:ext>
            </a:extLst>
          </p:cNvPr>
          <p:cNvCxnSpPr/>
          <p:nvPr/>
        </p:nvCxnSpPr>
        <p:spPr>
          <a:xfrm>
            <a:off x="3001712" y="3064349"/>
            <a:ext cx="1859119" cy="36465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89932D-43C0-4486-4B93-E38D63A13C06}"/>
              </a:ext>
            </a:extLst>
          </p:cNvPr>
          <p:cNvCxnSpPr>
            <a:cxnSpLocks/>
          </p:cNvCxnSpPr>
          <p:nvPr/>
        </p:nvCxnSpPr>
        <p:spPr>
          <a:xfrm rot="5400000">
            <a:off x="7960574" y="3246674"/>
            <a:ext cx="1859119" cy="36465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135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7973</TotalTime>
  <Words>45</Words>
  <Application>Microsoft Macintosh PowerPoint</Application>
  <PresentationFormat>Widescreen</PresentationFormat>
  <Paragraphs>10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Arial Black</vt:lpstr>
      <vt:lpstr>Calibri</vt:lpstr>
      <vt:lpstr>Office Theme</vt:lpstr>
      <vt:lpstr>SEM</vt:lpstr>
      <vt:lpstr>Region 1: with AFM</vt:lpstr>
      <vt:lpstr>Line streaks in region 1</vt:lpstr>
      <vt:lpstr>Region 2: no AFM, no second set of lines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meeting</dc:title>
  <dc:creator>Wouter Duverger</dc:creator>
  <cp:lastModifiedBy>Wouter Duverger</cp:lastModifiedBy>
  <cp:revision>111</cp:revision>
  <cp:lastPrinted>2022-04-28T15:44:42Z</cp:lastPrinted>
  <dcterms:created xsi:type="dcterms:W3CDTF">2021-10-06T08:44:03Z</dcterms:created>
  <dcterms:modified xsi:type="dcterms:W3CDTF">2024-01-24T12:34:26Z</dcterms:modified>
</cp:coreProperties>
</file>

<file path=docProps/thumbnail.jpeg>
</file>